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26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6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1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70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7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1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3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8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4514-DBD3-4803-92FA-FC94009E4C26}" type="datetimeFigureOut">
              <a:rPr lang="en-US" smtClean="0"/>
              <a:t>11/22/2013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EC9CE-D6C9-4C52-98DC-605A09447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2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26803" y="1457416"/>
            <a:ext cx="4361866" cy="4619360"/>
            <a:chOff x="2326803" y="1457416"/>
            <a:chExt cx="4361866" cy="4619360"/>
          </a:xfrm>
        </p:grpSpPr>
        <p:grpSp>
          <p:nvGrpSpPr>
            <p:cNvPr id="13" name="Group 12"/>
            <p:cNvGrpSpPr/>
            <p:nvPr/>
          </p:nvGrpSpPr>
          <p:grpSpPr>
            <a:xfrm>
              <a:off x="5649077" y="3048000"/>
              <a:ext cx="1039592" cy="904604"/>
              <a:chOff x="5791200" y="2702106"/>
              <a:chExt cx="1039592" cy="904604"/>
            </a:xfrm>
            <a:noFill/>
          </p:grpSpPr>
          <p:sp>
            <p:nvSpPr>
              <p:cNvPr id="7" name="Flowchart: Process 6"/>
              <p:cNvSpPr/>
              <p:nvPr/>
            </p:nvSpPr>
            <p:spPr>
              <a:xfrm>
                <a:off x="5791200" y="2702106"/>
                <a:ext cx="1039592" cy="904604"/>
              </a:xfrm>
              <a:prstGeom prst="flowChartProcess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>
                    <a:solidFill>
                      <a:schemeClr val="tx2"/>
                    </a:solidFill>
                  </a:rPr>
                  <a:t>naturalForms</a:t>
                </a:r>
              </a:p>
              <a:p>
                <a:pPr algn="ctr"/>
                <a:r>
                  <a:rPr lang="en-US" sz="1200" b="1" dirty="0">
                    <a:solidFill>
                      <a:schemeClr val="tx2"/>
                    </a:solidFill>
                  </a:rPr>
                  <a:t> </a:t>
                </a:r>
                <a:r>
                  <a:rPr lang="en-US" sz="1200" b="1" dirty="0" smtClean="0">
                    <a:solidFill>
                      <a:schemeClr val="tx2"/>
                    </a:solidFill>
                  </a:rPr>
                  <a:t>     app</a:t>
                </a:r>
                <a:endParaRPr lang="en-US" sz="1200" b="1" dirty="0">
                  <a:solidFill>
                    <a:schemeClr val="tx2"/>
                  </a:solidFill>
                </a:endParaRP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80000"/>
              <a:stretch/>
            </p:blipFill>
            <p:spPr>
              <a:xfrm>
                <a:off x="5847646" y="3168052"/>
                <a:ext cx="357822" cy="345894"/>
              </a:xfrm>
              <a:prstGeom prst="rect">
                <a:avLst/>
              </a:prstGeom>
              <a:grpFill/>
            </p:spPr>
          </p:pic>
        </p:grpSp>
        <p:sp>
          <p:nvSpPr>
            <p:cNvPr id="10" name="Flowchart: Process 9"/>
            <p:cNvSpPr/>
            <p:nvPr/>
          </p:nvSpPr>
          <p:spPr>
            <a:xfrm>
              <a:off x="4191000" y="1457416"/>
              <a:ext cx="1039592" cy="904604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Customer Software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2958196" y="3061644"/>
              <a:ext cx="1039592" cy="904604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NFS Server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cxnSp>
          <p:nvCxnSpPr>
            <p:cNvPr id="19" name="Curved Connector 18"/>
            <p:cNvCxnSpPr>
              <a:stCxn id="10" idx="3"/>
              <a:endCxn id="7" idx="0"/>
            </p:cNvCxnSpPr>
            <p:nvPr/>
          </p:nvCxnSpPr>
          <p:spPr>
            <a:xfrm>
              <a:off x="5230592" y="1909718"/>
              <a:ext cx="938281" cy="1138282"/>
            </a:xfrm>
            <a:prstGeom prst="curvedConnector2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urved Connector 21"/>
            <p:cNvCxnSpPr>
              <a:stCxn id="12" idx="0"/>
              <a:endCxn id="10" idx="1"/>
            </p:cNvCxnSpPr>
            <p:nvPr/>
          </p:nvCxnSpPr>
          <p:spPr>
            <a:xfrm rot="5400000" flipH="1" flipV="1">
              <a:off x="3258533" y="2129177"/>
              <a:ext cx="1151926" cy="713008"/>
            </a:xfrm>
            <a:prstGeom prst="curvedConnector2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7" idx="1"/>
              <a:endCxn id="12" idx="3"/>
            </p:cNvCxnSpPr>
            <p:nvPr/>
          </p:nvCxnSpPr>
          <p:spPr>
            <a:xfrm rot="10800000" flipV="1">
              <a:off x="3997789" y="3500302"/>
              <a:ext cx="1651289" cy="13644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369476" y="1609636"/>
              <a:ext cx="11430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2"/>
                  </a:solidFill>
                </a:rPr>
                <a:t>CSV file emailed to the tablet user (optional)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326803" y="3998770"/>
              <a:ext cx="1387937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2"/>
                  </a:solidFill>
                </a:rPr>
                <a:t>Generates output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PDF 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CSV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XML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JSON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Attachments (Photo and Audio)</a:t>
              </a:r>
            </a:p>
            <a:p>
              <a:r>
                <a:rPr lang="en-US" sz="1100" dirty="0" smtClean="0">
                  <a:solidFill>
                    <a:schemeClr val="tx2"/>
                  </a:solidFill>
                </a:rPr>
                <a:t>Writes trigger file</a:t>
              </a:r>
            </a:p>
          </p:txBody>
        </p:sp>
        <p:sp>
          <p:nvSpPr>
            <p:cNvPr id="39" name="Flowchart: Process 38"/>
            <p:cNvSpPr/>
            <p:nvPr/>
          </p:nvSpPr>
          <p:spPr>
            <a:xfrm>
              <a:off x="4345124" y="4157817"/>
              <a:ext cx="1039592" cy="904604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>
                  <a:solidFill>
                    <a:schemeClr val="tx2"/>
                  </a:solidFill>
                </a:rPr>
                <a:t>Mailbox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cxnSp>
          <p:nvCxnSpPr>
            <p:cNvPr id="40" name="Curved Connector 39"/>
            <p:cNvCxnSpPr>
              <a:stCxn id="12" idx="2"/>
              <a:endCxn id="39" idx="1"/>
            </p:cNvCxnSpPr>
            <p:nvPr/>
          </p:nvCxnSpPr>
          <p:spPr>
            <a:xfrm rot="16200000" flipH="1">
              <a:off x="3589623" y="3854617"/>
              <a:ext cx="643871" cy="867132"/>
            </a:xfrm>
            <a:prstGeom prst="curvedConnector2">
              <a:avLst/>
            </a:prstGeom>
            <a:ln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072672" y="5138057"/>
              <a:ext cx="1632851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2"/>
                  </a:solidFill>
                </a:rPr>
                <a:t>Email Options: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Tablet user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Specific Address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en-US" sz="1100" dirty="0" smtClean="0">
                  <a:solidFill>
                    <a:schemeClr val="tx2"/>
                  </a:solidFill>
                </a:rPr>
                <a:t>Email address in a field on the document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326803" y="1777747"/>
              <a:ext cx="12858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>
                  <a:solidFill>
                    <a:schemeClr val="tx2"/>
                  </a:solidFill>
                </a:rPr>
                <a:t>Convert data to required format</a:t>
              </a:r>
            </a:p>
            <a:p>
              <a:r>
                <a:rPr lang="en-US" sz="1100" dirty="0" smtClean="0">
                  <a:solidFill>
                    <a:schemeClr val="tx2"/>
                  </a:solidFill>
                </a:rPr>
                <a:t>Import data into back-end system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49077" y="3952604"/>
              <a:ext cx="103959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>
                  <a:solidFill>
                    <a:schemeClr val="tx2"/>
                  </a:solidFill>
                </a:rPr>
                <a:t>User</a:t>
              </a:r>
            </a:p>
            <a:p>
              <a:pPr algn="ctr"/>
              <a:r>
                <a:rPr lang="en-US" sz="1100" dirty="0">
                  <a:solidFill>
                    <a:schemeClr val="tx2"/>
                  </a:solidFill>
                </a:rPr>
                <a:t>s</a:t>
              </a:r>
              <a:r>
                <a:rPr lang="en-US" sz="1100" dirty="0" smtClean="0">
                  <a:solidFill>
                    <a:schemeClr val="tx2"/>
                  </a:solidFill>
                </a:rPr>
                <a:t>ubmits</a:t>
              </a:r>
            </a:p>
            <a:p>
              <a:pPr algn="ctr"/>
              <a:r>
                <a:rPr lang="en-US" sz="1100" dirty="0">
                  <a:solidFill>
                    <a:schemeClr val="tx2"/>
                  </a:solidFill>
                </a:rPr>
                <a:t>c</a:t>
              </a:r>
              <a:r>
                <a:rPr lang="en-US" sz="1100" dirty="0" smtClean="0">
                  <a:solidFill>
                    <a:schemeClr val="tx2"/>
                  </a:solidFill>
                </a:rPr>
                <a:t>ompleted</a:t>
              </a:r>
            </a:p>
            <a:p>
              <a:pPr algn="ctr"/>
              <a:r>
                <a:rPr lang="en-US" sz="1100" dirty="0" smtClean="0">
                  <a:solidFill>
                    <a:schemeClr val="tx2"/>
                  </a:solidFill>
                </a:rPr>
                <a:t>document</a:t>
              </a:r>
              <a:endParaRPr lang="en-US" sz="1100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4992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62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ExpeData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Gruenberg</dc:creator>
  <cp:lastModifiedBy>Mark Gruenberg</cp:lastModifiedBy>
  <cp:revision>9</cp:revision>
  <dcterms:created xsi:type="dcterms:W3CDTF">2013-02-22T17:32:27Z</dcterms:created>
  <dcterms:modified xsi:type="dcterms:W3CDTF">2013-11-22T17:07:06Z</dcterms:modified>
</cp:coreProperties>
</file>